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DF539-43E5-4127-B99E-EF60FC8681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51AFEE-9D66-4415-A5F8-7DDB41A15C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C22D67-6AB1-4FF3-BC10-E6E242BD1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172F-298D-4B22-9E9B-F2641036C456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88E8C0-EB0C-4541-94FC-58DE44984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6E2316-9C92-4826-B174-B37B948ED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F9A7E-3870-4997-B58D-47082A896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738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EDA0D-BF5E-40C1-97D8-B044C1DB8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FC86E1-9A77-408B-9B7B-1DA2B47815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635C3E-1A65-4ACA-A731-0BD922423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172F-298D-4B22-9E9B-F2641036C456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F56269-682C-4583-A05F-045F1FED4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346A4-0729-4F35-A7E9-A25764D9A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F9A7E-3870-4997-B58D-47082A896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142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2561B6-4B4A-4A4F-A421-DC5CAD8F33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48E7DD-E7A9-484D-9FA9-B91AB07DB8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F61C4-042C-4EE1-A276-478024990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172F-298D-4B22-9E9B-F2641036C456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6A5E01-2A87-44B2-9AFB-DFFA69D4C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604867-2957-4E95-A74B-410015E0A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F9A7E-3870-4997-B58D-47082A896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723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0AC37-12BE-4D13-9A27-E4B570823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B83A6-615B-442F-8012-E2524B7E2A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F968C5-E73F-44DB-9C41-58D5DA5D0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172F-298D-4B22-9E9B-F2641036C456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31A72-B05A-4824-AC9C-B9B0E94CC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7089C8-30EF-463C-9B31-DA063457D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F9A7E-3870-4997-B58D-47082A896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854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6BD15-64DD-4E46-A4A3-9E6631849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BA8CE7-ECA7-485D-B899-0DFC16C7DB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FB81A1-A118-4F39-800D-C34B3F616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172F-298D-4B22-9E9B-F2641036C456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FA1C3F-B44E-4F90-A522-0533AB5C0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3E9A89-19C4-4622-AE8D-EF371170A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F9A7E-3870-4997-B58D-47082A896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321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064A2-B39D-4614-AF22-BDC17309E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336C6-74E7-4EC9-86BB-2CD6BB7E43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F4B290-4BDE-463F-9E7F-E2FC88C99A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AD0C65-7C67-4728-BDE2-A1858076E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172F-298D-4B22-9E9B-F2641036C456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1920EB-1B97-4E8A-92DE-DC02E49A4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588EED-2447-4B9B-93CE-0D8B04DA3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F9A7E-3870-4997-B58D-47082A896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398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B2F4D-A43F-46A0-9BF3-D09ACC5DD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BF7893-384E-4267-899F-C6B718C826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D9CC95-23C7-4544-87BC-66D25BF58F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516816-68EF-473B-8F15-0582688013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7563FC-1CA3-4B83-AE93-44F0BB20D3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3A9811-5DCE-4596-A031-804C60EB9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172F-298D-4B22-9E9B-F2641036C456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6CD235-4D13-48E8-8E4F-AAC2E4B00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7E8C1C-7041-45FD-92DD-FBA6CC80C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F9A7E-3870-4997-B58D-47082A896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367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0D970-23E7-4BBE-9F79-D227124BD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3B11B8-6B9E-4604-90BE-02271505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172F-298D-4B22-9E9B-F2641036C456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8F6E2A-1C49-44C0-9891-3EED7B179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FA996E-E421-4441-B5EF-047743AAC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F9A7E-3870-4997-B58D-47082A896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986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5340B5-13C7-4D5F-B237-BA487BC81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172F-298D-4B22-9E9B-F2641036C456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6A292C-2AFC-47B8-BEE8-A1CA40FD9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E0FD0D-A1DD-45EA-B3B1-6625E72DC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F9A7E-3870-4997-B58D-47082A896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701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B77FD-F797-4B50-8E96-47A38A15A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14E801-558F-4C3E-A353-214D57877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5E85D0-46A3-43FE-840F-1142BFBC9E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E5DA1E-969E-46B0-9FDC-EBCEDFF4E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172F-298D-4B22-9E9B-F2641036C456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47C28-F8F3-4D81-8451-6ADDCF989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57F127-2CB2-462C-9B13-F2868AE40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F9A7E-3870-4997-B58D-47082A896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995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A5F17-4B1B-47FC-8F2F-228E0FE89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CE2427-3EEF-4A24-887B-430AE723F0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1A717B-C313-4BE9-B592-E7B2DBF9A7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D830D3-ECDD-40F8-848F-0B7179D6B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172F-298D-4B22-9E9B-F2641036C456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03AD6A-B736-4B44-A828-476CB7D3A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756542-1EA1-4316-9583-7BC4813E3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F9A7E-3870-4997-B58D-47082A896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860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953117-89E6-454F-A5B8-AD8013B84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5FF4C0-6CC8-4718-8FDD-FFDF50A2E7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1B26C8-DBC2-448F-A993-5C48ABF651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5172F-298D-4B22-9E9B-F2641036C456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DD2B3F-0211-4F64-ACE2-07069152A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CEE665-8E8F-411C-A9B4-3665C00C1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F9A7E-3870-4997-B58D-47082A896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165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5CED55C-4679-47D6-AF36-43836985F1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8268" y="740824"/>
            <a:ext cx="3182923" cy="20922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E8578D7-0E1E-41AD-A4E5-38273E112F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0049" y="2482462"/>
            <a:ext cx="1791312" cy="20953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146CF40-7410-485A-B065-0C7203ADB413}"/>
              </a:ext>
            </a:extLst>
          </p:cNvPr>
          <p:cNvSpPr txBox="1"/>
          <p:nvPr/>
        </p:nvSpPr>
        <p:spPr>
          <a:xfrm>
            <a:off x="4118995" y="125835"/>
            <a:ext cx="2864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Available for Immediate</a:t>
            </a:r>
          </a:p>
        </p:txBody>
      </p:sp>
      <p:pic>
        <p:nvPicPr>
          <p:cNvPr id="2051" name="Picture 3">
            <a:extLst>
              <a:ext uri="{FF2B5EF4-FFF2-40B4-BE49-F238E27FC236}">
                <a16:creationId xmlns:a16="http://schemas.microsoft.com/office/drawing/2014/main" id="{EA464316-A6BA-4BA8-A69D-E51413C4E5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441" y="2923644"/>
            <a:ext cx="2481035" cy="3308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62C1D803-C965-420D-9EBD-6FEB07FD14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661" y="2923644"/>
            <a:ext cx="2481036" cy="3308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C820565-5902-EF5B-DA53-A725A106B1C5}"/>
              </a:ext>
            </a:extLst>
          </p:cNvPr>
          <p:cNvSpPr txBox="1"/>
          <p:nvPr/>
        </p:nvSpPr>
        <p:spPr>
          <a:xfrm>
            <a:off x="2867503" y="6362833"/>
            <a:ext cx="1168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3816 units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321EA1-CC49-837E-5B35-A327CC987FA3}"/>
              </a:ext>
            </a:extLst>
          </p:cNvPr>
          <p:cNvSpPr txBox="1"/>
          <p:nvPr/>
        </p:nvSpPr>
        <p:spPr>
          <a:xfrm>
            <a:off x="6678448" y="631997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4176</a:t>
            </a:r>
          </a:p>
        </p:txBody>
      </p:sp>
    </p:spTree>
    <p:extLst>
      <p:ext uri="{BB962C8B-B14F-4D97-AF65-F5344CB8AC3E}">
        <p14:creationId xmlns:p14="http://schemas.microsoft.com/office/powerpoint/2010/main" val="2257888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B2C9513-299F-4D71-B5F0-0994F735B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1867" y="408796"/>
            <a:ext cx="4260215" cy="27677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479922B-B3BB-4D30-A389-779E75653C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6965" y="3179806"/>
            <a:ext cx="3312733" cy="230508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37AF8E5C-B70E-417B-9677-397A9D17C6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386" y="3513434"/>
            <a:ext cx="2167985" cy="2890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0B238F0E-7F72-4904-B717-690B6E7F57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0815" y="3513434"/>
            <a:ext cx="2167985" cy="2890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83036D1-5131-400C-BF54-BEBFA1E2F7DE}"/>
              </a:ext>
            </a:extLst>
          </p:cNvPr>
          <p:cNvSpPr txBox="1"/>
          <p:nvPr/>
        </p:nvSpPr>
        <p:spPr>
          <a:xfrm>
            <a:off x="4546834" y="92279"/>
            <a:ext cx="2457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Available for Immediate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D20BDD-A740-79B7-B2CD-E449E358C84D}"/>
              </a:ext>
            </a:extLst>
          </p:cNvPr>
          <p:cNvSpPr txBox="1"/>
          <p:nvPr/>
        </p:nvSpPr>
        <p:spPr>
          <a:xfrm>
            <a:off x="3377924" y="6488668"/>
            <a:ext cx="1168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3888 units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723C50-7694-A6A5-529E-290F65880C09}"/>
              </a:ext>
            </a:extLst>
          </p:cNvPr>
          <p:cNvSpPr txBox="1"/>
          <p:nvPr/>
        </p:nvSpPr>
        <p:spPr>
          <a:xfrm>
            <a:off x="6655243" y="6488668"/>
            <a:ext cx="1168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3996 units</a:t>
            </a:r>
          </a:p>
        </p:txBody>
      </p:sp>
    </p:spTree>
    <p:extLst>
      <p:ext uri="{BB962C8B-B14F-4D97-AF65-F5344CB8AC3E}">
        <p14:creationId xmlns:p14="http://schemas.microsoft.com/office/powerpoint/2010/main" val="1236474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14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RDG01</dc:creator>
  <cp:lastModifiedBy>RDG01</cp:lastModifiedBy>
  <cp:revision>20</cp:revision>
  <dcterms:created xsi:type="dcterms:W3CDTF">2021-07-06T18:09:35Z</dcterms:created>
  <dcterms:modified xsi:type="dcterms:W3CDTF">2023-03-02T21:57:39Z</dcterms:modified>
</cp:coreProperties>
</file>