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DF539-43E5-4127-B99E-EF60FC868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51AFEE-9D66-4415-A5F8-7DDB41A15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22D67-6AB1-4FF3-BC10-E6E242BD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8E8C0-EB0C-4541-94FC-58DE44984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E2316-9C92-4826-B174-B37B948E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3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EDA0D-BF5E-40C1-97D8-B044C1DB8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C86E1-9A77-408B-9B7B-1DA2B4781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5C3E-1A65-4ACA-A731-0BD922423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56269-682C-4583-A05F-045F1FED4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346A4-0729-4F35-A7E9-A25764D9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4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2561B6-4B4A-4A4F-A421-DC5CAD8F33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48E7DD-E7A9-484D-9FA9-B91AB07DB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F61C4-042C-4EE1-A276-478024990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A5E01-2A87-44B2-9AFB-DFFA69D4C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04867-2957-4E95-A74B-410015E0A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2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AC37-12BE-4D13-9A27-E4B570823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B83A6-615B-442F-8012-E2524B7E2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968C5-E73F-44DB-9C41-58D5DA5D0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31A72-B05A-4824-AC9C-B9B0E94CC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089C8-30EF-463C-9B31-DA063457D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5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BD15-64DD-4E46-A4A3-9E663184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A8CE7-ECA7-485D-B899-0DFC16C7D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B81A1-A118-4F39-800D-C34B3F61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A1C3F-B44E-4F90-A522-0533AB5C0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E9A89-19C4-4622-AE8D-EF371170A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064A2-B39D-4614-AF22-BDC17309E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336C6-74E7-4EC9-86BB-2CD6BB7E4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4B290-4BDE-463F-9E7F-E2FC88C99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D0C65-7C67-4728-BDE2-A1858076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920EB-1B97-4E8A-92DE-DC02E49A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88EED-2447-4B9B-93CE-0D8B04DA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9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B2F4D-A43F-46A0-9BF3-D09ACC5D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F7893-384E-4267-899F-C6B718C82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D9CC95-23C7-4544-87BC-66D25BF58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516816-68EF-473B-8F15-058268801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7563FC-1CA3-4B83-AE93-44F0BB20D3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3A9811-5DCE-4596-A031-804C60EB9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6CD235-4D13-48E8-8E4F-AAC2E4B00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E8C1C-7041-45FD-92DD-FBA6CC80C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6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0D970-23E7-4BBE-9F79-D227124B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3B11B8-6B9E-4604-90BE-02271505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8F6E2A-1C49-44C0-9891-3EED7B179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A996E-E421-4441-B5EF-047743AAC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8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5340B5-13C7-4D5F-B237-BA487BC8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6A292C-2AFC-47B8-BEE8-A1CA40FD9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0FD0D-A1DD-45EA-B3B1-6625E72DC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0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B77FD-F797-4B50-8E96-47A38A15A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4E801-558F-4C3E-A353-214D57877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5E85D0-46A3-43FE-840F-1142BFBC9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E5DA1E-969E-46B0-9FDC-EBCEDFF4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47C28-F8F3-4D81-8451-6ADDCF989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7F127-2CB2-462C-9B13-F2868AE4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95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A5F17-4B1B-47FC-8F2F-228E0FE8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E2427-3EEF-4A24-887B-430AE723F0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1A717B-C313-4BE9-B592-E7B2DBF9A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D830D3-ECDD-40F8-848F-0B7179D6B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3AD6A-B736-4B44-A828-476CB7D3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56542-1EA1-4316-9583-7BC4813E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6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953117-89E6-454F-A5B8-AD8013B84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FF4C0-6CC8-4718-8FDD-FFDF50A2E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B26C8-DBC2-448F-A993-5C48ABF65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172F-298D-4B22-9E9B-F2641036C456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D2B3F-0211-4F64-ACE2-07069152A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EE665-8E8F-411C-A9B4-3665C00C1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F9A7E-3870-4997-B58D-47082A896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6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E236D6-0481-4DC6-A915-EA87E6E8F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31" y="265775"/>
            <a:ext cx="4474827" cy="1603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9B72D3-CCBB-4E51-8B2F-154CEE4DD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531" y="2878941"/>
            <a:ext cx="2904992" cy="37132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17EE90-B6AB-4CC7-83B9-5E31D09E1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48" y="2123277"/>
            <a:ext cx="2904992" cy="25107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951A609-2CD5-41CC-9937-4AF2844A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438" y="2829894"/>
            <a:ext cx="2858533" cy="38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B8BB0F-FAE7-4418-A90C-D1790A34CD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0107" y="382704"/>
            <a:ext cx="4450663" cy="1571756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93E49E20-CC33-4208-90FA-31BD925D9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768" y="2829894"/>
            <a:ext cx="2858533" cy="38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A32AAF-4DEF-4893-BBF8-584BB6B819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6192" y="2099553"/>
            <a:ext cx="4195246" cy="2305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5954C5-95F6-4722-A6D1-D5D24D7E594E}"/>
              </a:ext>
            </a:extLst>
          </p:cNvPr>
          <p:cNvSpPr txBox="1"/>
          <p:nvPr/>
        </p:nvSpPr>
        <p:spPr>
          <a:xfrm>
            <a:off x="4588778" y="92279"/>
            <a:ext cx="2601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Available for Immediate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7CE11D-A9E9-5B4E-0155-001A4B1FCB94}"/>
              </a:ext>
            </a:extLst>
          </p:cNvPr>
          <p:cNvSpPr txBox="1"/>
          <p:nvPr/>
        </p:nvSpPr>
        <p:spPr>
          <a:xfrm>
            <a:off x="1626027" y="2374353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17,556 units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970B42-7D4C-7E42-212B-45116E8393D6}"/>
              </a:ext>
            </a:extLst>
          </p:cNvPr>
          <p:cNvSpPr txBox="1"/>
          <p:nvPr/>
        </p:nvSpPr>
        <p:spPr>
          <a:xfrm>
            <a:off x="9156663" y="2355272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16,524 units</a:t>
            </a:r>
          </a:p>
        </p:txBody>
      </p:sp>
    </p:spTree>
    <p:extLst>
      <p:ext uri="{BB962C8B-B14F-4D97-AF65-F5344CB8AC3E}">
        <p14:creationId xmlns:p14="http://schemas.microsoft.com/office/powerpoint/2010/main" val="1730020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F146CF40-7410-485A-B065-0C7203ADB413}"/>
              </a:ext>
            </a:extLst>
          </p:cNvPr>
          <p:cNvSpPr txBox="1"/>
          <p:nvPr/>
        </p:nvSpPr>
        <p:spPr>
          <a:xfrm>
            <a:off x="4118995" y="125835"/>
            <a:ext cx="2864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Available for Immediate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31D69E5-5460-4B6D-BA84-5CEB5B780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769" y="724895"/>
            <a:ext cx="4794046" cy="166857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D6B2AFA-0CC6-4282-A9CC-786149BA9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763" y="2393472"/>
            <a:ext cx="1619250" cy="304800"/>
          </a:xfrm>
          <a:prstGeom prst="rect">
            <a:avLst/>
          </a:prstGeom>
        </p:spPr>
      </p:pic>
      <p:pic>
        <p:nvPicPr>
          <p:cNvPr id="2053" name="Picture 5">
            <a:extLst>
              <a:ext uri="{FF2B5EF4-FFF2-40B4-BE49-F238E27FC236}">
                <a16:creationId xmlns:a16="http://schemas.microsoft.com/office/drawing/2014/main" id="{62DB96C4-1E90-468A-9482-183EFF22F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44" y="2810505"/>
            <a:ext cx="2481035" cy="330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84488E-A9CB-EC93-FF83-9E703984A0A0}"/>
              </a:ext>
            </a:extLst>
          </p:cNvPr>
          <p:cNvSpPr txBox="1"/>
          <p:nvPr/>
        </p:nvSpPr>
        <p:spPr>
          <a:xfrm>
            <a:off x="5207000" y="2417322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14,578 units</a:t>
            </a:r>
          </a:p>
        </p:txBody>
      </p:sp>
    </p:spTree>
    <p:extLst>
      <p:ext uri="{BB962C8B-B14F-4D97-AF65-F5344CB8AC3E}">
        <p14:creationId xmlns:p14="http://schemas.microsoft.com/office/powerpoint/2010/main" val="22578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688BD9-F6A0-49BA-8612-7150F9A67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629" y="1030856"/>
            <a:ext cx="4856293" cy="218533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0FE21B0-8D56-423E-92A4-8F956FCE5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529" y="3429000"/>
            <a:ext cx="2373393" cy="278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9980A2-FD2B-4E0A-85D4-41BE4DFDBFC4}"/>
              </a:ext>
            </a:extLst>
          </p:cNvPr>
          <p:cNvSpPr txBox="1"/>
          <p:nvPr/>
        </p:nvSpPr>
        <p:spPr>
          <a:xfrm>
            <a:off x="4295163" y="226503"/>
            <a:ext cx="3078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4K43420RG S/S           Sweatshirt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8CF581-B9E4-3A49-7799-0EE8D9CF1AE7}"/>
              </a:ext>
            </a:extLst>
          </p:cNvPr>
          <p:cNvSpPr txBox="1"/>
          <p:nvPr/>
        </p:nvSpPr>
        <p:spPr>
          <a:xfrm>
            <a:off x="5515406" y="3062756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13,504 units</a:t>
            </a:r>
          </a:p>
        </p:txBody>
      </p:sp>
    </p:spTree>
    <p:extLst>
      <p:ext uri="{BB962C8B-B14F-4D97-AF65-F5344CB8AC3E}">
        <p14:creationId xmlns:p14="http://schemas.microsoft.com/office/powerpoint/2010/main" val="3288863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>
            <a:extLst>
              <a:ext uri="{FF2B5EF4-FFF2-40B4-BE49-F238E27FC236}">
                <a16:creationId xmlns:a16="http://schemas.microsoft.com/office/drawing/2014/main" id="{918B6485-A793-48C0-83F3-7B7991FA1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54" y="703644"/>
            <a:ext cx="5757026" cy="219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>
            <a:extLst>
              <a:ext uri="{FF2B5EF4-FFF2-40B4-BE49-F238E27FC236}">
                <a16:creationId xmlns:a16="http://schemas.microsoft.com/office/drawing/2014/main" id="{272E5790-54D6-49AE-9F46-46ECAEBDF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606" y="594080"/>
            <a:ext cx="1937733" cy="241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BBAA13-7639-4196-8563-F9200514FCF2}"/>
              </a:ext>
            </a:extLst>
          </p:cNvPr>
          <p:cNvSpPr txBox="1"/>
          <p:nvPr/>
        </p:nvSpPr>
        <p:spPr>
          <a:xfrm>
            <a:off x="4413842" y="3416300"/>
            <a:ext cx="3598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Style #4K43419RG,  20,052 units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AD1F4B-64DC-4B15-938D-D598ABC0077F}"/>
              </a:ext>
            </a:extLst>
          </p:cNvPr>
          <p:cNvSpPr txBox="1"/>
          <p:nvPr/>
        </p:nvSpPr>
        <p:spPr>
          <a:xfrm>
            <a:off x="4530055" y="167780"/>
            <a:ext cx="3095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S/S Sweatshirt</a:t>
            </a:r>
          </a:p>
        </p:txBody>
      </p:sp>
    </p:spTree>
    <p:extLst>
      <p:ext uri="{BB962C8B-B14F-4D97-AF65-F5344CB8AC3E}">
        <p14:creationId xmlns:p14="http://schemas.microsoft.com/office/powerpoint/2010/main" val="2684316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RDG01</dc:creator>
  <cp:lastModifiedBy>RDG01</cp:lastModifiedBy>
  <cp:revision>21</cp:revision>
  <dcterms:created xsi:type="dcterms:W3CDTF">2021-07-06T18:09:35Z</dcterms:created>
  <dcterms:modified xsi:type="dcterms:W3CDTF">2023-03-02T22:01:04Z</dcterms:modified>
</cp:coreProperties>
</file>